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1"/>
  </p:notesMasterIdLst>
  <p:sldIdLst>
    <p:sldId id="256" r:id="rId2"/>
    <p:sldId id="257" r:id="rId3"/>
    <p:sldId id="286" r:id="rId4"/>
    <p:sldId id="285" r:id="rId5"/>
    <p:sldId id="275" r:id="rId6"/>
    <p:sldId id="276" r:id="rId7"/>
    <p:sldId id="279" r:id="rId8"/>
    <p:sldId id="284" r:id="rId9"/>
    <p:sldId id="274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8C3BC-6404-4005-9442-327E216FCF50}" v="650" dt="2019-03-23T05:42:36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9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tvan Palinkas" userId="506656261a84b3f7" providerId="LiveId" clId="{85C8C3BC-6404-4005-9442-327E216FCF50}"/>
    <pc:docChg chg="undo custSel addSld modSld">
      <pc:chgData name="Istvan Palinkas" userId="506656261a84b3f7" providerId="LiveId" clId="{85C8C3BC-6404-4005-9442-327E216FCF50}" dt="2019-03-23T05:42:36.581" v="650" actId="20577"/>
      <pc:docMkLst>
        <pc:docMk/>
      </pc:docMkLst>
      <pc:sldChg chg="addSp delSp modSp modAnim">
        <pc:chgData name="Istvan Palinkas" userId="506656261a84b3f7" providerId="LiveId" clId="{85C8C3BC-6404-4005-9442-327E216FCF50}" dt="2019-03-11T18:00:29.851" v="331"/>
        <pc:sldMkLst>
          <pc:docMk/>
          <pc:sldMk cId="0" sldId="257"/>
        </pc:sldMkLst>
        <pc:spChg chg="mod">
          <ac:chgData name="Istvan Palinkas" userId="506656261a84b3f7" providerId="LiveId" clId="{85C8C3BC-6404-4005-9442-327E216FCF50}" dt="2019-03-11T17:37:30.163" v="105" actId="20577"/>
          <ac:spMkLst>
            <pc:docMk/>
            <pc:sldMk cId="0" sldId="257"/>
            <ac:spMk id="2" creationId="{345321F3-AF98-49A9-BA58-EB0AE8D16CD3}"/>
          </ac:spMkLst>
        </pc:spChg>
        <pc:spChg chg="mod">
          <ac:chgData name="Istvan Palinkas" userId="506656261a84b3f7" providerId="LiveId" clId="{85C8C3BC-6404-4005-9442-327E216FCF50}" dt="2019-03-11T17:45:31.967" v="231" actId="6549"/>
          <ac:spMkLst>
            <pc:docMk/>
            <pc:sldMk cId="0" sldId="257"/>
            <ac:spMk id="4" creationId="{D3D74184-DE95-4374-9A0B-41727A7742B0}"/>
          </ac:spMkLst>
        </pc:spChg>
        <pc:spChg chg="mod">
          <ac:chgData name="Istvan Palinkas" userId="506656261a84b3f7" providerId="LiveId" clId="{85C8C3BC-6404-4005-9442-327E216FCF50}" dt="2019-03-11T17:37:02.314" v="103"/>
          <ac:spMkLst>
            <pc:docMk/>
            <pc:sldMk cId="0" sldId="257"/>
            <ac:spMk id="9219" creationId="{1E622187-807A-475F-84F3-CE3EBD79D8AB}"/>
          </ac:spMkLst>
        </pc:spChg>
        <pc:picChg chg="add mod">
          <ac:chgData name="Istvan Palinkas" userId="506656261a84b3f7" providerId="LiveId" clId="{85C8C3BC-6404-4005-9442-327E216FCF50}" dt="2019-03-11T17:47:54.224" v="248" actId="1076"/>
          <ac:picMkLst>
            <pc:docMk/>
            <pc:sldMk cId="0" sldId="257"/>
            <ac:picMk id="5" creationId="{ECD6FB6A-5005-4166-B6A2-302E914996BD}"/>
          </ac:picMkLst>
        </pc:picChg>
        <pc:picChg chg="add mod">
          <ac:chgData name="Istvan Palinkas" userId="506656261a84b3f7" providerId="LiveId" clId="{85C8C3BC-6404-4005-9442-327E216FCF50}" dt="2019-03-11T17:50:32.491" v="261" actId="1076"/>
          <ac:picMkLst>
            <pc:docMk/>
            <pc:sldMk cId="0" sldId="257"/>
            <ac:picMk id="8" creationId="{A3E96100-3D8D-4380-BD11-BF1B779F6F14}"/>
          </ac:picMkLst>
        </pc:picChg>
        <pc:picChg chg="add mod">
          <ac:chgData name="Istvan Palinkas" userId="506656261a84b3f7" providerId="LiveId" clId="{85C8C3BC-6404-4005-9442-327E216FCF50}" dt="2019-03-11T17:47:54.224" v="248" actId="1076"/>
          <ac:picMkLst>
            <pc:docMk/>
            <pc:sldMk cId="0" sldId="257"/>
            <ac:picMk id="11" creationId="{9569338B-3FCA-477A-AEE6-9CB9B540B7FD}"/>
          </ac:picMkLst>
        </pc:picChg>
        <pc:picChg chg="add mod">
          <ac:chgData name="Istvan Palinkas" userId="506656261a84b3f7" providerId="LiveId" clId="{85C8C3BC-6404-4005-9442-327E216FCF50}" dt="2019-03-11T17:47:54.224" v="248" actId="1076"/>
          <ac:picMkLst>
            <pc:docMk/>
            <pc:sldMk cId="0" sldId="257"/>
            <ac:picMk id="12" creationId="{8E6BD565-384B-4C8D-8D29-7BBCC2FF017E}"/>
          </ac:picMkLst>
        </pc:picChg>
        <pc:picChg chg="add mod">
          <ac:chgData name="Istvan Palinkas" userId="506656261a84b3f7" providerId="LiveId" clId="{85C8C3BC-6404-4005-9442-327E216FCF50}" dt="2019-03-11T17:47:54.224" v="248" actId="1076"/>
          <ac:picMkLst>
            <pc:docMk/>
            <pc:sldMk cId="0" sldId="257"/>
            <ac:picMk id="13" creationId="{F679996B-196E-4F3E-9E2B-EB4740101255}"/>
          </ac:picMkLst>
        </pc:picChg>
        <pc:picChg chg="add mod">
          <ac:chgData name="Istvan Palinkas" userId="506656261a84b3f7" providerId="LiveId" clId="{85C8C3BC-6404-4005-9442-327E216FCF50}" dt="2019-03-11T17:47:54.224" v="248" actId="1076"/>
          <ac:picMkLst>
            <pc:docMk/>
            <pc:sldMk cId="0" sldId="257"/>
            <ac:picMk id="14" creationId="{89060F55-3139-4367-B7DE-C15B3D3E96A6}"/>
          </ac:picMkLst>
        </pc:picChg>
        <pc:picChg chg="add mod">
          <ac:chgData name="Istvan Palinkas" userId="506656261a84b3f7" providerId="LiveId" clId="{85C8C3BC-6404-4005-9442-327E216FCF50}" dt="2019-03-11T17:47:54.224" v="248" actId="1076"/>
          <ac:picMkLst>
            <pc:docMk/>
            <pc:sldMk cId="0" sldId="257"/>
            <ac:picMk id="15" creationId="{AC32E711-23EF-4CAF-AD2D-B37254340819}"/>
          </ac:picMkLst>
        </pc:picChg>
        <pc:picChg chg="add mod">
          <ac:chgData name="Istvan Palinkas" userId="506656261a84b3f7" providerId="LiveId" clId="{85C8C3BC-6404-4005-9442-327E216FCF50}" dt="2019-03-11T17:47:54.224" v="248" actId="1076"/>
          <ac:picMkLst>
            <pc:docMk/>
            <pc:sldMk cId="0" sldId="257"/>
            <ac:picMk id="16" creationId="{05FE8659-8E80-48AC-A4DC-770A08531E64}"/>
          </ac:picMkLst>
        </pc:picChg>
        <pc:picChg chg="add mod">
          <ac:chgData name="Istvan Palinkas" userId="506656261a84b3f7" providerId="LiveId" clId="{85C8C3BC-6404-4005-9442-327E216FCF50}" dt="2019-03-11T17:47:54.224" v="248" actId="1076"/>
          <ac:picMkLst>
            <pc:docMk/>
            <pc:sldMk cId="0" sldId="257"/>
            <ac:picMk id="17" creationId="{97C1618E-0EDC-4393-B2AA-F80704914E6F}"/>
          </ac:picMkLst>
        </pc:picChg>
        <pc:picChg chg="add mod">
          <ac:chgData name="Istvan Palinkas" userId="506656261a84b3f7" providerId="LiveId" clId="{85C8C3BC-6404-4005-9442-327E216FCF50}" dt="2019-03-11T17:48:07.932" v="250" actId="1076"/>
          <ac:picMkLst>
            <pc:docMk/>
            <pc:sldMk cId="0" sldId="257"/>
            <ac:picMk id="18" creationId="{445B4867-14C2-44C8-B5C7-D7E4F632A7F4}"/>
          </ac:picMkLst>
        </pc:picChg>
        <pc:picChg chg="add mod">
          <ac:chgData name="Istvan Palinkas" userId="506656261a84b3f7" providerId="LiveId" clId="{85C8C3BC-6404-4005-9442-327E216FCF50}" dt="2019-03-11T17:48:10.925" v="251" actId="1076"/>
          <ac:picMkLst>
            <pc:docMk/>
            <pc:sldMk cId="0" sldId="257"/>
            <ac:picMk id="19" creationId="{4AD27374-20BF-47BD-B957-B65C56936FEC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0" creationId="{D659894B-6B0D-452B-8926-5A154D01A00D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1" creationId="{C13B928B-DD89-43DB-B89C-72E8454DD9EF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2" creationId="{013B3EE0-A91B-4D4B-B745-0295BD91FD4E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3" creationId="{23109FF4-6A48-4895-A8FC-9C99DCF1B077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4" creationId="{B4AC357D-0CF3-4E8B-A8BF-55A755468F95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5" creationId="{839FF259-A241-4924-902F-34FC926F483D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6" creationId="{822E813C-78F1-4B25-A6F1-559282410115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7" creationId="{91350CB6-A625-4786-AC7F-0637D45CE7FD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8" creationId="{A17D1EB9-F911-41E7-A2D2-A3CCD0351FC6}"/>
          </ac:picMkLst>
        </pc:picChg>
        <pc:picChg chg="add mod">
          <ac:chgData name="Istvan Palinkas" userId="506656261a84b3f7" providerId="LiveId" clId="{85C8C3BC-6404-4005-9442-327E216FCF50}" dt="2019-03-11T17:48:26.285" v="254" actId="571"/>
          <ac:picMkLst>
            <pc:docMk/>
            <pc:sldMk cId="0" sldId="257"/>
            <ac:picMk id="29" creationId="{162783B1-35AD-4EDF-AB65-2B4153E9394D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0" creationId="{344EB331-6A17-4EC4-9151-7B02DF6C04F9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1" creationId="{784D356A-2990-4F37-BE15-C2AEC0E4923F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2" creationId="{1552BB4A-DEF8-4705-AB62-D00F2249875E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3" creationId="{5B8A2475-0C39-4282-9155-B69B5F15311F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4" creationId="{6972C53E-7060-4B95-BE3B-6E99A96F4A9B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5" creationId="{82A062F6-69AD-4D2B-B762-8B367D438F31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6" creationId="{5DDF8444-2449-49A6-9FC1-61FC4FD7231A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7" creationId="{2375F473-49CB-4641-A771-893958803EBB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8" creationId="{0F0EB5CF-8054-4F48-9D5C-DD322F2CB99F}"/>
          </ac:picMkLst>
        </pc:picChg>
        <pc:picChg chg="add mod">
          <ac:chgData name="Istvan Palinkas" userId="506656261a84b3f7" providerId="LiveId" clId="{85C8C3BC-6404-4005-9442-327E216FCF50}" dt="2019-03-11T17:48:29.008" v="255" actId="571"/>
          <ac:picMkLst>
            <pc:docMk/>
            <pc:sldMk cId="0" sldId="257"/>
            <ac:picMk id="39" creationId="{C538FA1C-49F5-4E85-9CFF-CFA81051ED1E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0" creationId="{C859012B-C4C1-4578-8AE6-BB27140A4DB1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1" creationId="{D441A41C-F517-4F50-BEDB-509CDA47594E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2" creationId="{AAFA43B4-740F-489E-9623-C06C4289C307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3" creationId="{FA126A53-0E7E-404A-818D-D32B838783D8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4" creationId="{B0CCE62C-043F-4C9D-B2A8-F9C28F6B2397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5" creationId="{4B6404F7-7322-43AC-B50D-C0266EFCF7F4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6" creationId="{0B813083-9936-482B-B05C-FC882B2A83AF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7" creationId="{CF971CFD-1C32-44F6-8DCF-A47474F0915B}"/>
          </ac:picMkLst>
        </pc:picChg>
        <pc:picChg chg="add mod">
          <ac:chgData name="Istvan Palinkas" userId="506656261a84b3f7" providerId="LiveId" clId="{85C8C3BC-6404-4005-9442-327E216FCF50}" dt="2019-03-11T17:48:32.950" v="256" actId="571"/>
          <ac:picMkLst>
            <pc:docMk/>
            <pc:sldMk cId="0" sldId="257"/>
            <ac:picMk id="48" creationId="{9B6B77E9-42C3-4260-A2C4-1D9C27A59A58}"/>
          </ac:picMkLst>
        </pc:picChg>
        <pc:picChg chg="add del mod">
          <ac:chgData name="Istvan Palinkas" userId="506656261a84b3f7" providerId="LiveId" clId="{85C8C3BC-6404-4005-9442-327E216FCF50}" dt="2019-03-11T17:48:35.373" v="257" actId="478"/>
          <ac:picMkLst>
            <pc:docMk/>
            <pc:sldMk cId="0" sldId="257"/>
            <ac:picMk id="49" creationId="{68CC23CB-378A-4321-A2F2-8E8D59706343}"/>
          </ac:picMkLst>
        </pc:picChg>
        <pc:picChg chg="add mod">
          <ac:chgData name="Istvan Palinkas" userId="506656261a84b3f7" providerId="LiveId" clId="{85C8C3BC-6404-4005-9442-327E216FCF50}" dt="2019-03-11T17:50:39.472" v="262" actId="571"/>
          <ac:picMkLst>
            <pc:docMk/>
            <pc:sldMk cId="0" sldId="257"/>
            <ac:picMk id="50" creationId="{43E19B4A-7DAF-4C59-A152-3FCCF6805777}"/>
          </ac:picMkLst>
        </pc:picChg>
        <pc:picChg chg="add mod">
          <ac:chgData name="Istvan Palinkas" userId="506656261a84b3f7" providerId="LiveId" clId="{85C8C3BC-6404-4005-9442-327E216FCF50}" dt="2019-03-11T17:50:53.962" v="263" actId="571"/>
          <ac:picMkLst>
            <pc:docMk/>
            <pc:sldMk cId="0" sldId="257"/>
            <ac:picMk id="51" creationId="{677202A9-84A8-4C77-BFE6-5FDB86A5CF94}"/>
          </ac:picMkLst>
        </pc:picChg>
        <pc:picChg chg="add mod">
          <ac:chgData name="Istvan Palinkas" userId="506656261a84b3f7" providerId="LiveId" clId="{85C8C3BC-6404-4005-9442-327E216FCF50}" dt="2019-03-11T17:50:57.218" v="264" actId="571"/>
          <ac:picMkLst>
            <pc:docMk/>
            <pc:sldMk cId="0" sldId="257"/>
            <ac:picMk id="52" creationId="{0B96B7ED-3523-4023-A2AC-F9599996AAA4}"/>
          </ac:picMkLst>
        </pc:picChg>
        <pc:picChg chg="add mod">
          <ac:chgData name="Istvan Palinkas" userId="506656261a84b3f7" providerId="LiveId" clId="{85C8C3BC-6404-4005-9442-327E216FCF50}" dt="2019-03-11T17:51:01.953" v="265" actId="571"/>
          <ac:picMkLst>
            <pc:docMk/>
            <pc:sldMk cId="0" sldId="257"/>
            <ac:picMk id="53" creationId="{DBAEEABE-32EB-4CD2-98A5-ED06BABB16C7}"/>
          </ac:picMkLst>
        </pc:picChg>
        <pc:picChg chg="add mod">
          <ac:chgData name="Istvan Palinkas" userId="506656261a84b3f7" providerId="LiveId" clId="{85C8C3BC-6404-4005-9442-327E216FCF50}" dt="2019-03-11T17:51:05.325" v="266" actId="571"/>
          <ac:picMkLst>
            <pc:docMk/>
            <pc:sldMk cId="0" sldId="257"/>
            <ac:picMk id="54" creationId="{250CB2D8-B9FD-4222-AEA3-8C88314E40B8}"/>
          </ac:picMkLst>
        </pc:picChg>
        <pc:picChg chg="add mod">
          <ac:chgData name="Istvan Palinkas" userId="506656261a84b3f7" providerId="LiveId" clId="{85C8C3BC-6404-4005-9442-327E216FCF50}" dt="2019-03-11T17:51:08.834" v="267" actId="571"/>
          <ac:picMkLst>
            <pc:docMk/>
            <pc:sldMk cId="0" sldId="257"/>
            <ac:picMk id="55" creationId="{B201C92B-8A77-4AA6-BCE6-0F8DB126B677}"/>
          </ac:picMkLst>
        </pc:picChg>
        <pc:picChg chg="add mod">
          <ac:chgData name="Istvan Palinkas" userId="506656261a84b3f7" providerId="LiveId" clId="{85C8C3BC-6404-4005-9442-327E216FCF50}" dt="2019-03-11T17:51:15.406" v="268" actId="571"/>
          <ac:picMkLst>
            <pc:docMk/>
            <pc:sldMk cId="0" sldId="257"/>
            <ac:picMk id="56" creationId="{8C60337F-F6D2-4189-AC7D-20C75153A000}"/>
          </ac:picMkLst>
        </pc:picChg>
        <pc:picChg chg="add mod">
          <ac:chgData name="Istvan Palinkas" userId="506656261a84b3f7" providerId="LiveId" clId="{85C8C3BC-6404-4005-9442-327E216FCF50}" dt="2019-03-11T17:51:26.183" v="269" actId="571"/>
          <ac:picMkLst>
            <pc:docMk/>
            <pc:sldMk cId="0" sldId="257"/>
            <ac:picMk id="57" creationId="{03321EF7-23AD-4074-956F-12A6F143A902}"/>
          </ac:picMkLst>
        </pc:picChg>
        <pc:picChg chg="add mod">
          <ac:chgData name="Istvan Palinkas" userId="506656261a84b3f7" providerId="LiveId" clId="{85C8C3BC-6404-4005-9442-327E216FCF50}" dt="2019-03-11T17:51:29.809" v="270" actId="571"/>
          <ac:picMkLst>
            <pc:docMk/>
            <pc:sldMk cId="0" sldId="257"/>
            <ac:picMk id="58" creationId="{7BD9D72E-1010-4A14-B394-695BB08B8E3B}"/>
          </ac:picMkLst>
        </pc:picChg>
        <pc:picChg chg="add mod">
          <ac:chgData name="Istvan Palinkas" userId="506656261a84b3f7" providerId="LiveId" clId="{85C8C3BC-6404-4005-9442-327E216FCF50}" dt="2019-03-11T17:51:36.997" v="271" actId="571"/>
          <ac:picMkLst>
            <pc:docMk/>
            <pc:sldMk cId="0" sldId="257"/>
            <ac:picMk id="59" creationId="{AC947D27-E8F4-4B52-A552-84C5A4FFA4CE}"/>
          </ac:picMkLst>
        </pc:picChg>
        <pc:picChg chg="add mod">
          <ac:chgData name="Istvan Palinkas" userId="506656261a84b3f7" providerId="LiveId" clId="{85C8C3BC-6404-4005-9442-327E216FCF50}" dt="2019-03-11T17:51:36.997" v="271" actId="571"/>
          <ac:picMkLst>
            <pc:docMk/>
            <pc:sldMk cId="0" sldId="257"/>
            <ac:picMk id="60" creationId="{9163E947-430B-4BC0-B42F-0433883B85A6}"/>
          </ac:picMkLst>
        </pc:picChg>
        <pc:picChg chg="add mod">
          <ac:chgData name="Istvan Palinkas" userId="506656261a84b3f7" providerId="LiveId" clId="{85C8C3BC-6404-4005-9442-327E216FCF50}" dt="2019-03-11T17:51:36.997" v="271" actId="571"/>
          <ac:picMkLst>
            <pc:docMk/>
            <pc:sldMk cId="0" sldId="257"/>
            <ac:picMk id="61" creationId="{F4CDF0B7-9374-4EFB-B161-461B9C8F6E9A}"/>
          </ac:picMkLst>
        </pc:picChg>
        <pc:picChg chg="add mod">
          <ac:chgData name="Istvan Palinkas" userId="506656261a84b3f7" providerId="LiveId" clId="{85C8C3BC-6404-4005-9442-327E216FCF50}" dt="2019-03-11T17:51:36.997" v="271" actId="571"/>
          <ac:picMkLst>
            <pc:docMk/>
            <pc:sldMk cId="0" sldId="257"/>
            <ac:picMk id="62" creationId="{826CD90C-3372-4CC4-B408-59BB80BD5F0D}"/>
          </ac:picMkLst>
        </pc:picChg>
        <pc:picChg chg="add mod">
          <ac:chgData name="Istvan Palinkas" userId="506656261a84b3f7" providerId="LiveId" clId="{85C8C3BC-6404-4005-9442-327E216FCF50}" dt="2019-03-11T17:51:36.997" v="271" actId="571"/>
          <ac:picMkLst>
            <pc:docMk/>
            <pc:sldMk cId="0" sldId="257"/>
            <ac:picMk id="63" creationId="{2EE4F2CC-E28B-4FE0-904D-7E0D9317E68B}"/>
          </ac:picMkLst>
        </pc:picChg>
        <pc:picChg chg="add mod">
          <ac:chgData name="Istvan Palinkas" userId="506656261a84b3f7" providerId="LiveId" clId="{85C8C3BC-6404-4005-9442-327E216FCF50}" dt="2019-03-11T17:51:36.997" v="271" actId="571"/>
          <ac:picMkLst>
            <pc:docMk/>
            <pc:sldMk cId="0" sldId="257"/>
            <ac:picMk id="64" creationId="{9A441279-F07D-4EA0-9BAA-9FEAD2E60375}"/>
          </ac:picMkLst>
        </pc:picChg>
        <pc:picChg chg="add del mod">
          <ac:chgData name="Istvan Palinkas" userId="506656261a84b3f7" providerId="LiveId" clId="{85C8C3BC-6404-4005-9442-327E216FCF50}" dt="2019-03-11T17:51:51.078" v="273" actId="478"/>
          <ac:picMkLst>
            <pc:docMk/>
            <pc:sldMk cId="0" sldId="257"/>
            <ac:picMk id="65" creationId="{DF8E0AC6-AB51-40C8-8EB1-62A2EE2D5C14}"/>
          </ac:picMkLst>
        </pc:picChg>
        <pc:picChg chg="add del mod">
          <ac:chgData name="Istvan Palinkas" userId="506656261a84b3f7" providerId="LiveId" clId="{85C8C3BC-6404-4005-9442-327E216FCF50}" dt="2019-03-11T17:51:51.078" v="273" actId="478"/>
          <ac:picMkLst>
            <pc:docMk/>
            <pc:sldMk cId="0" sldId="257"/>
            <ac:picMk id="66" creationId="{7F824786-DEDE-4BEF-B375-9EEA970161C9}"/>
          </ac:picMkLst>
        </pc:picChg>
        <pc:picChg chg="add del mod">
          <ac:chgData name="Istvan Palinkas" userId="506656261a84b3f7" providerId="LiveId" clId="{85C8C3BC-6404-4005-9442-327E216FCF50}" dt="2019-03-11T17:51:51.078" v="273" actId="478"/>
          <ac:picMkLst>
            <pc:docMk/>
            <pc:sldMk cId="0" sldId="257"/>
            <ac:picMk id="67" creationId="{0A8E6EB8-FE2E-44D3-A331-251DBC44D9A0}"/>
          </ac:picMkLst>
        </pc:picChg>
        <pc:picChg chg="add del mod">
          <ac:chgData name="Istvan Palinkas" userId="506656261a84b3f7" providerId="LiveId" clId="{85C8C3BC-6404-4005-9442-327E216FCF50}" dt="2019-03-11T17:51:51.078" v="273" actId="478"/>
          <ac:picMkLst>
            <pc:docMk/>
            <pc:sldMk cId="0" sldId="257"/>
            <ac:picMk id="68" creationId="{5B978D41-BCF9-4934-8E1A-4FFD450EF72F}"/>
          </ac:picMkLst>
        </pc:picChg>
        <pc:picChg chg="add mod">
          <ac:chgData name="Istvan Palinkas" userId="506656261a84b3f7" providerId="LiveId" clId="{85C8C3BC-6404-4005-9442-327E216FCF50}" dt="2019-03-11T17:51:41.482" v="272" actId="14100"/>
          <ac:picMkLst>
            <pc:docMk/>
            <pc:sldMk cId="0" sldId="257"/>
            <ac:picMk id="1026" creationId="{B3716BFE-D6D0-4E13-AEF4-EEBD5A361288}"/>
          </ac:picMkLst>
        </pc:picChg>
      </pc:sldChg>
      <pc:sldChg chg="modSp">
        <pc:chgData name="Istvan Palinkas" userId="506656261a84b3f7" providerId="LiveId" clId="{85C8C3BC-6404-4005-9442-327E216FCF50}" dt="2019-03-23T05:42:36.581" v="650" actId="20577"/>
        <pc:sldMkLst>
          <pc:docMk/>
          <pc:sldMk cId="0" sldId="274"/>
        </pc:sldMkLst>
        <pc:spChg chg="mod">
          <ac:chgData name="Istvan Palinkas" userId="506656261a84b3f7" providerId="LiveId" clId="{85C8C3BC-6404-4005-9442-327E216FCF50}" dt="2019-03-23T05:42:36.581" v="650" actId="20577"/>
          <ac:spMkLst>
            <pc:docMk/>
            <pc:sldMk cId="0" sldId="274"/>
            <ac:spMk id="5" creationId="{939D5822-97FE-4D0B-8187-4A5504348D2D}"/>
          </ac:spMkLst>
        </pc:spChg>
      </pc:sldChg>
      <pc:sldChg chg="add">
        <pc:chgData name="Istvan Palinkas" userId="506656261a84b3f7" providerId="LiveId" clId="{85C8C3BC-6404-4005-9442-327E216FCF50}" dt="2019-03-11T17:31:13.327" v="0"/>
        <pc:sldMkLst>
          <pc:docMk/>
          <pc:sldMk cId="640777733" sldId="285"/>
        </pc:sldMkLst>
      </pc:sldChg>
      <pc:sldChg chg="addSp delSp modSp add delAnim modAnim">
        <pc:chgData name="Istvan Palinkas" userId="506656261a84b3f7" providerId="LiveId" clId="{85C8C3BC-6404-4005-9442-327E216FCF50}" dt="2019-03-11T18:14:23.400" v="635"/>
        <pc:sldMkLst>
          <pc:docMk/>
          <pc:sldMk cId="3297961585" sldId="286"/>
        </pc:sldMkLst>
        <pc:spChg chg="mod">
          <ac:chgData name="Istvan Palinkas" userId="506656261a84b3f7" providerId="LiveId" clId="{85C8C3BC-6404-4005-9442-327E216FCF50}" dt="2019-03-11T18:02:16.023" v="336" actId="20577"/>
          <ac:spMkLst>
            <pc:docMk/>
            <pc:sldMk cId="3297961585" sldId="286"/>
            <ac:spMk id="2" creationId="{345321F3-AF98-49A9-BA58-EB0AE8D16CD3}"/>
          </ac:spMkLst>
        </pc:spChg>
        <pc:spChg chg="add del mod">
          <ac:chgData name="Istvan Palinkas" userId="506656261a84b3f7" providerId="LiveId" clId="{85C8C3BC-6404-4005-9442-327E216FCF50}" dt="2019-03-11T18:10:46.952" v="523"/>
          <ac:spMkLst>
            <pc:docMk/>
            <pc:sldMk cId="3297961585" sldId="286"/>
            <ac:spMk id="3" creationId="{CFA0F423-C229-42DE-93F4-9F8E74186F7A}"/>
          </ac:spMkLst>
        </pc:spChg>
        <pc:spChg chg="del">
          <ac:chgData name="Istvan Palinkas" userId="506656261a84b3f7" providerId="LiveId" clId="{85C8C3BC-6404-4005-9442-327E216FCF50}" dt="2019-03-11T18:02:25.450" v="339" actId="478"/>
          <ac:spMkLst>
            <pc:docMk/>
            <pc:sldMk cId="3297961585" sldId="286"/>
            <ac:spMk id="4" creationId="{D3D74184-DE95-4374-9A0B-41727A7742B0}"/>
          </ac:spMkLst>
        </pc:spChg>
        <pc:spChg chg="add mod">
          <ac:chgData name="Istvan Palinkas" userId="506656261a84b3f7" providerId="LiveId" clId="{85C8C3BC-6404-4005-9442-327E216FCF50}" dt="2019-03-11T18:10:34.215" v="521" actId="20577"/>
          <ac:spMkLst>
            <pc:docMk/>
            <pc:sldMk cId="3297961585" sldId="286"/>
            <ac:spMk id="5" creationId="{E763EE6B-14F1-4E7A-AB72-D49F091664C0}"/>
          </ac:spMkLst>
        </pc:spChg>
        <pc:spChg chg="add mod">
          <ac:chgData name="Istvan Palinkas" userId="506656261a84b3f7" providerId="LiveId" clId="{85C8C3BC-6404-4005-9442-327E216FCF50}" dt="2019-03-11T18:12:26.017" v="629" actId="2710"/>
          <ac:spMkLst>
            <pc:docMk/>
            <pc:sldMk cId="3297961585" sldId="286"/>
            <ac:spMk id="7" creationId="{A972C59E-8176-412D-8117-9C13F95F4EE7}"/>
          </ac:spMkLst>
        </pc:spChg>
        <pc:spChg chg="mod">
          <ac:chgData name="Istvan Palinkas" userId="506656261a84b3f7" providerId="LiveId" clId="{85C8C3BC-6404-4005-9442-327E216FCF50}" dt="2019-03-11T18:02:20.536" v="338"/>
          <ac:spMkLst>
            <pc:docMk/>
            <pc:sldMk cId="3297961585" sldId="286"/>
            <ac:spMk id="9219" creationId="{1E622187-807A-475F-84F3-CE3EBD79D8AB}"/>
          </ac:spMkLst>
        </pc:spChg>
        <pc:picChg chg="add mod">
          <ac:chgData name="Istvan Palinkas" userId="506656261a84b3f7" providerId="LiveId" clId="{85C8C3BC-6404-4005-9442-327E216FCF50}" dt="2019-03-11T18:07:26.344" v="344" actId="1076"/>
          <ac:picMkLst>
            <pc:docMk/>
            <pc:sldMk cId="3297961585" sldId="286"/>
            <ac:picMk id="2050" creationId="{AE942236-6F80-4EAC-BDE6-1F97CAE1609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5E89FE40-B0C6-4F25-8A8E-62E61C4D7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95A8214-716D-455D-90F6-2A44E18E53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85C53C-49EA-4B41-8C37-AB3B4785F5EF}" type="datetimeFigureOut">
              <a:rPr lang="hu-HU"/>
              <a:pPr>
                <a:defRPr/>
              </a:pPr>
              <a:t>2019. 03. 23.</a:t>
            </a:fld>
            <a:endParaRPr lang="hu-HU"/>
          </a:p>
        </p:txBody>
      </p:sp>
      <p:sp>
        <p:nvSpPr>
          <p:cNvPr id="4" name="Diakép helye 3">
            <a:extLst>
              <a:ext uri="{FF2B5EF4-FFF2-40B4-BE49-F238E27FC236}">
                <a16:creationId xmlns:a16="http://schemas.microsoft.com/office/drawing/2014/main" id="{EE331499-C94C-4FF6-A472-BBCF407392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>
            <a:extLst>
              <a:ext uri="{FF2B5EF4-FFF2-40B4-BE49-F238E27FC236}">
                <a16:creationId xmlns:a16="http://schemas.microsoft.com/office/drawing/2014/main" id="{7F8FE867-1873-4D1D-932B-D6B68A30F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B44A9B4-B897-4407-9E57-79F68C6DD0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08C95F5-2AAE-487F-8E7A-3C3E0C8820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E74F27-6ED6-43D8-B894-2BF4E59583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41F05C68-51A5-4ED8-8525-E5A77118DDF8}"/>
              </a:ext>
            </a:extLst>
          </p:cNvPr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66CD08BF-928B-43F6-B747-185341DF9A71}"/>
              </a:ext>
            </a:extLst>
          </p:cNvPr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56710A52-B6DB-4D1B-971A-88DAFCB9EC75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B539B0A-009F-473E-97CC-219FF52ED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FD18B6D-FA07-413D-B49E-95FEE6447903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2FE9B9-C4D1-4E55-BAEA-A4B3537C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3B07F7-00CF-4418-93E2-72A7AEFA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5A516-64D8-4B4C-90A3-D176876116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2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CC019-3F6A-49EA-B1E0-68F5A0F2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C0EF-32FD-4ADC-8F98-25496B9E56BF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9BA38-FB8F-481F-BFEA-355689A0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AC509-D6B9-46C9-B6A8-1EBDDB47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3172-B58B-4FD0-98B3-E807C09D8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1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65163007-D71A-499A-BA93-7F8C30E30A6C}"/>
              </a:ext>
            </a:extLst>
          </p:cNvPr>
          <p:cNvCxnSpPr/>
          <p:nvPr/>
        </p:nvCxnSpPr>
        <p:spPr>
          <a:xfrm rot="5400000" flipV="1">
            <a:off x="7543800" y="173038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7B06AA-3719-4CB8-9E71-80DE6FC9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22D9-0A25-48A8-8657-B65C2AB54018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34F177-3073-41C9-83B8-E301B4C9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CD30D8-8D31-4125-B5BA-0F13C430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724BD-FDD8-4070-A118-526117DBD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799791"/>
            <a:ext cx="7290054" cy="608268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3"/>
          </p:nvPr>
        </p:nvSpPr>
        <p:spPr>
          <a:xfrm>
            <a:off x="768350" y="1229378"/>
            <a:ext cx="7289800" cy="574675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hu-HU" dirty="0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14"/>
          </p:nvPr>
        </p:nvSpPr>
        <p:spPr>
          <a:xfrm>
            <a:off x="7581900" y="5167313"/>
            <a:ext cx="1276350" cy="1206500"/>
          </a:xfrm>
        </p:spPr>
        <p:txBody>
          <a:bodyPr>
            <a:noAutofit/>
          </a:bodyPr>
          <a:lstStyle>
            <a:lvl1pPr>
              <a:defRPr sz="8000"/>
            </a:lvl1pPr>
            <a:lvl2pPr>
              <a:defRPr sz="6600"/>
            </a:lvl2pPr>
            <a:lvl3pPr>
              <a:defRPr sz="5400"/>
            </a:lvl3pPr>
            <a:lvl4pPr>
              <a:defRPr sz="5400"/>
            </a:lvl4pPr>
            <a:lvl5pPr>
              <a:defRPr sz="54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080B8B-CF80-45B0-8D69-D741326484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880F-325C-4302-B0F1-280ACDC637E9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B83BA0-2281-4517-B29A-3528305173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1629DB-4505-4F86-BB0E-1947FB1E158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A1BD8-0FB1-417B-97BA-4F692CFBC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44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930584"/>
            <a:ext cx="7290054" cy="808880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775FC3-F462-4117-9ED2-759610A15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28816-73CF-48BB-933C-860F0D25693A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BEED77-16A6-42B2-B268-4CA4F862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31BC43-EB72-4092-A8AD-D9DC8F23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1F9C-3913-42D5-8A1A-8DE461506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5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1FA80-F781-42E1-9C1C-03022582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72C3-5C29-425A-9C16-7BB397F80D07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A0F88-F71E-42D1-B072-E04DC1F9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18809-C500-4990-9612-903C756D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6577-6137-444D-BE25-53A92DDD3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4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B1DA9F5C-4BFD-4B20-87C9-00F525CCB98C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8">
            <a:extLst>
              <a:ext uri="{FF2B5EF4-FFF2-40B4-BE49-F238E27FC236}">
                <a16:creationId xmlns:a16="http://schemas.microsoft.com/office/drawing/2014/main" id="{2F53701B-1BF5-46A9-B307-BB7FDD2090D4}"/>
              </a:ext>
            </a:extLst>
          </p:cNvPr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11568D0B-0087-4A9C-977B-115CFAF5FDFF}"/>
              </a:ext>
            </a:extLst>
          </p:cNvPr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b="0" spc="2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70E25D-4EF7-482E-854B-62B1FBD6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34CC-61C0-42BF-9DA5-CB4E1D5DDC42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2208895-7B38-4B90-8183-6D86762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A2F4B8-351B-40DB-A21C-B76AC63A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8BF8B-0557-4F37-B45A-D9E2331DF6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1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787FF6-DEAE-4246-B86D-05B86954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E844-79EF-45EB-90F6-62388A1E11AC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6C131B-5871-46F7-ADA2-0070C46F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3F9EA4-C4D3-4961-8F60-7C9385DD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EFEC-0086-4E05-95A9-AD11381D1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4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26A087-92DE-4616-9D7E-54A4874A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C956-1300-4FEF-A6FB-6BAF714AC4F3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B415A4-41D7-4F9F-BE29-48BF1B82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780D103-1DB7-4A8B-9547-B2475A92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880E-8906-48A5-816B-F9DAFFBDD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8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5F31DC-7B33-4098-97C1-B422EACA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A274-96E9-4F60-8323-DCEC0A5A718B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A3E9B2-5FE8-454A-A535-35148DAD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1AE4E0-A0B0-4D0A-9FC6-D15C8D59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7FF1-CA1D-4132-BCE6-21DD22511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6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B87FCB-35EC-41EA-94B0-B81AA52B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71D0-54F4-4C62-9B1C-67B4395B03C8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222D5-4ABF-477C-AE7C-216ED159B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48BE4-0F93-4CBE-9BFF-82DB0F92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165F-6008-4852-B2D0-890D18B447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4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2B5769-0803-4E8F-9EA5-B4AA49E7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54C29-F5F4-4C6C-9DF5-C1205E10F330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47ED79-CA10-4F2B-B19D-61FF4F49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749FC5-2150-4593-BED3-A5235969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D480-6A04-4A91-8FFF-7244BB882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6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0664B6A9-5EF2-44A6-98A9-24BE4ADC5789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172CE49-70E9-4F29-A364-389FBCE7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6B3B-A11E-4F26-B7A3-419D44B5B25D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24F35F3-B72A-4E5A-BC7D-13542AC0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7B2C55B-639D-4C70-BFE7-16781EF2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FD8F0-4DC4-4D39-AC12-6FC8017763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7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7315F-91D2-4F62-8AC5-93826628E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C79A97-67FE-47B4-8D8F-3CB226EFB4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3A19A-64C1-483C-BFE8-0BE920645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350" y="6470650"/>
            <a:ext cx="16160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DAB8B28-D0F8-4B9F-A8CD-EC9CD38F3C90}" type="datetimeFigureOut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2FB2F-522A-461A-A247-4FE223D5D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2200" y="6470650"/>
            <a:ext cx="44259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004D7-07FD-4580-95C2-AD44E9288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8000" y="6470650"/>
            <a:ext cx="7302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F0E5542-AE1C-48B1-AF02-B3BDC8A687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828FB2-A4B8-4D88-B96B-5DCB8A6377EB}"/>
              </a:ext>
            </a:extLst>
          </p:cNvPr>
          <p:cNvCxnSpPr/>
          <p:nvPr/>
        </p:nvCxnSpPr>
        <p:spPr>
          <a:xfrm flipV="1">
            <a:off x="5715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3" r:id="rId2"/>
    <p:sldLayoutId id="2147483752" r:id="rId3"/>
    <p:sldLayoutId id="2147483744" r:id="rId4"/>
    <p:sldLayoutId id="2147483745" r:id="rId5"/>
    <p:sldLayoutId id="2147483746" r:id="rId6"/>
    <p:sldLayoutId id="2147483753" r:id="rId7"/>
    <p:sldLayoutId id="2147483747" r:id="rId8"/>
    <p:sldLayoutId id="2147483754" r:id="rId9"/>
    <p:sldLayoutId id="2147483748" r:id="rId10"/>
    <p:sldLayoutId id="2147483755" r:id="rId11"/>
    <p:sldLayoutId id="2147483749" r:id="rId12"/>
    <p:sldLayoutId id="2147483750" r:id="rId13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-18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hu/url?sa=i&amp;rct=j&amp;q=&amp;esrc=s&amp;source=images&amp;cd=&amp;ved=2ahUKEwiPnf6A1_rgAhWLb1AKHQwiBR8QjRx6BAgBEAU&amp;url=http://tudasbazis.sulinet.hu/hu/matematika/matematika/matematika-7-osztaly/a-paralelogramma-terulete/a-paralelogramma&amp;psig=AOvVaw2M1WQ-JVQNxsRU465yqeu-&amp;ust=1552413781893212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ím 17">
            <a:extLst>
              <a:ext uri="{FF2B5EF4-FFF2-40B4-BE49-F238E27FC236}">
                <a16:creationId xmlns:a16="http://schemas.microsoft.com/office/drawing/2014/main" id="{9FD37F75-CC63-4FAE-9AB2-E5FEFAA88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4959350"/>
            <a:ext cx="5829300" cy="1463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XXIII. Hajnal Imre Matematika Tesztverseny</a:t>
            </a:r>
          </a:p>
        </p:txBody>
      </p:sp>
      <p:sp>
        <p:nvSpPr>
          <p:cNvPr id="19" name="Alcím 18">
            <a:extLst>
              <a:ext uri="{FF2B5EF4-FFF2-40B4-BE49-F238E27FC236}">
                <a16:creationId xmlns:a16="http://schemas.microsoft.com/office/drawing/2014/main" id="{5AACDBA8-F36F-49F9-BC3C-9167DCCA6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7950" y="4959350"/>
            <a:ext cx="2400300" cy="1463675"/>
          </a:xfrm>
        </p:spPr>
        <p:txBody>
          <a:bodyPr rtlCol="0"/>
          <a:lstStyle/>
          <a:p>
            <a:pPr eaLnBrk="1" fontAlgn="auto" hangingPunct="1">
              <a:buFont typeface="Tw Cen MT" panose="020B0602020104020603" pitchFamily="34" charset="0"/>
              <a:buNone/>
              <a:defRPr/>
            </a:pPr>
            <a:r>
              <a:rPr lang="hu-HU" dirty="0"/>
              <a:t>III. kategória feladatainak megoldása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5321F3-AF98-49A9-BA58-EB0AE8D1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800100"/>
            <a:ext cx="7289800" cy="608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feladat</a:t>
            </a:r>
          </a:p>
        </p:txBody>
      </p:sp>
      <p:sp>
        <p:nvSpPr>
          <p:cNvPr id="9219" name="Szöveg helye 2">
            <a:extLst>
              <a:ext uri="{FF2B5EF4-FFF2-40B4-BE49-F238E27FC236}">
                <a16:creationId xmlns:a16="http://schemas.microsoft.com/office/drawing/2014/main" id="{1E622187-807A-475F-84F3-CE3EBD79D8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350" y="1228725"/>
            <a:ext cx="7289800" cy="574675"/>
          </a:xfrm>
        </p:spPr>
        <p:txBody>
          <a:bodyPr/>
          <a:lstStyle/>
          <a:p>
            <a:pPr eaLnBrk="1" hangingPunct="1"/>
            <a:r>
              <a:rPr lang="hu-HU" dirty="0"/>
              <a:t>Józsi összesen 23 db 100 és 200 forintos pénzérmét használt fel egy 3900 Ft-os könyv megvásárlásához. Hány darab 100 forintos pénzérmével fizetett?</a:t>
            </a:r>
            <a:endParaRPr lang="hu-HU" alt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4497CDDF-0535-46CA-87E0-31B28B04C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D3D74184-DE95-4374-9A0B-41727A7742B0}"/>
                  </a:ext>
                </a:extLst>
              </p:cNvPr>
              <p:cNvSpPr txBox="1"/>
              <p:nvPr/>
            </p:nvSpPr>
            <p:spPr>
              <a:xfrm>
                <a:off x="1098440" y="1836738"/>
                <a:ext cx="4643387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u-HU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dirty="0"/>
                  <a:t> db 200-as érme és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23−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dirty="0"/>
                  <a:t> db 100-as érme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+100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23−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=3900</m:t>
                      </m:r>
                    </m:oMath>
                  </m:oMathPara>
                </a14:m>
                <a:endParaRPr lang="hu-HU" b="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23−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=39</m:t>
                    </m:r>
                  </m:oMath>
                </a14:m>
                <a:r>
                  <a:rPr lang="hu-HU" b="0" dirty="0"/>
                  <a:t>			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+23=39</m:t>
                    </m:r>
                  </m:oMath>
                </a14:m>
                <a:endParaRPr lang="hu-HU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D3D74184-DE95-4374-9A0B-41727A774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440" y="1836738"/>
                <a:ext cx="4643387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Képtalálat a következőre: „table top view”">
            <a:extLst>
              <a:ext uri="{FF2B5EF4-FFF2-40B4-BE49-F238E27FC236}">
                <a16:creationId xmlns:a16="http://schemas.microsoft.com/office/drawing/2014/main" id="{B3716BFE-D6D0-4E13-AEF4-EEBD5A361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44" y="3625450"/>
            <a:ext cx="4384231" cy="276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ECD6FB6A-5005-4166-B6A2-302E914996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12" y="3759608"/>
            <a:ext cx="367775" cy="367775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A3E96100-3D8D-4380-BD11-BF1B779F6F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099" y="5461408"/>
            <a:ext cx="435600" cy="435600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9569338B-3FCA-477A-AEE6-9CB9B540B7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850" y="3759608"/>
            <a:ext cx="367775" cy="367775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8E6BD565-384B-4C8D-8D29-7BBCC2FF0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688" y="3759608"/>
            <a:ext cx="367775" cy="367775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F679996B-196E-4F3E-9E2B-EB47401012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7526" y="3759608"/>
            <a:ext cx="367775" cy="367775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89060F55-3139-4367-B7DE-C15B3D3E9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5364" y="3759608"/>
            <a:ext cx="367775" cy="367775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AC32E711-23EF-4CAF-AD2D-B372543408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202" y="3759608"/>
            <a:ext cx="367775" cy="367775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05FE8659-8E80-48AC-A4DC-770A08531E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40" y="3759608"/>
            <a:ext cx="367775" cy="367775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97C1618E-0EDC-4393-B2AA-F80704914E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878" y="3759608"/>
            <a:ext cx="367775" cy="367775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445B4867-14C2-44C8-B5C7-D7E4F632A7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716" y="3759608"/>
            <a:ext cx="367775" cy="367775"/>
          </a:xfrm>
          <a:prstGeom prst="rect">
            <a:avLst/>
          </a:prstGeom>
        </p:spPr>
      </p:pic>
      <p:pic>
        <p:nvPicPr>
          <p:cNvPr id="19" name="Kép 18">
            <a:extLst>
              <a:ext uri="{FF2B5EF4-FFF2-40B4-BE49-F238E27FC236}">
                <a16:creationId xmlns:a16="http://schemas.microsoft.com/office/drawing/2014/main" id="{4AD27374-20BF-47BD-B957-B65C56936F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511" y="3759608"/>
            <a:ext cx="367775" cy="367775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id="{D659894B-6B0D-452B-8926-5A154D01A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12" y="4185058"/>
            <a:ext cx="367775" cy="367775"/>
          </a:xfrm>
          <a:prstGeom prst="rect">
            <a:avLst/>
          </a:prstGeom>
        </p:spPr>
      </p:pic>
      <p:pic>
        <p:nvPicPr>
          <p:cNvPr id="21" name="Kép 20">
            <a:extLst>
              <a:ext uri="{FF2B5EF4-FFF2-40B4-BE49-F238E27FC236}">
                <a16:creationId xmlns:a16="http://schemas.microsoft.com/office/drawing/2014/main" id="{C13B928B-DD89-43DB-B89C-72E8454DD9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850" y="4185058"/>
            <a:ext cx="367775" cy="367775"/>
          </a:xfrm>
          <a:prstGeom prst="rect">
            <a:avLst/>
          </a:prstGeom>
        </p:spPr>
      </p:pic>
      <p:pic>
        <p:nvPicPr>
          <p:cNvPr id="22" name="Kép 21">
            <a:extLst>
              <a:ext uri="{FF2B5EF4-FFF2-40B4-BE49-F238E27FC236}">
                <a16:creationId xmlns:a16="http://schemas.microsoft.com/office/drawing/2014/main" id="{013B3EE0-A91B-4D4B-B745-0295BD91FD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688" y="4185058"/>
            <a:ext cx="367775" cy="367775"/>
          </a:xfrm>
          <a:prstGeom prst="rect">
            <a:avLst/>
          </a:prstGeom>
        </p:spPr>
      </p:pic>
      <p:pic>
        <p:nvPicPr>
          <p:cNvPr id="23" name="Kép 22">
            <a:extLst>
              <a:ext uri="{FF2B5EF4-FFF2-40B4-BE49-F238E27FC236}">
                <a16:creationId xmlns:a16="http://schemas.microsoft.com/office/drawing/2014/main" id="{23109FF4-6A48-4895-A8FC-9C99DCF1B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7526" y="4185058"/>
            <a:ext cx="367775" cy="367775"/>
          </a:xfrm>
          <a:prstGeom prst="rect">
            <a:avLst/>
          </a:prstGeom>
        </p:spPr>
      </p:pic>
      <p:pic>
        <p:nvPicPr>
          <p:cNvPr id="24" name="Kép 23">
            <a:extLst>
              <a:ext uri="{FF2B5EF4-FFF2-40B4-BE49-F238E27FC236}">
                <a16:creationId xmlns:a16="http://schemas.microsoft.com/office/drawing/2014/main" id="{B4AC357D-0CF3-4E8B-A8BF-55A755468F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5364" y="4185058"/>
            <a:ext cx="367775" cy="367775"/>
          </a:xfrm>
          <a:prstGeom prst="rect">
            <a:avLst/>
          </a:prstGeom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839FF259-A241-4924-902F-34FC926F48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202" y="4185058"/>
            <a:ext cx="367775" cy="367775"/>
          </a:xfrm>
          <a:prstGeom prst="rect">
            <a:avLst/>
          </a:prstGeom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822E813C-78F1-4B25-A6F1-5592824101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40" y="4185058"/>
            <a:ext cx="367775" cy="367775"/>
          </a:xfrm>
          <a:prstGeom prst="rect">
            <a:avLst/>
          </a:prstGeom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91350CB6-A625-4786-AC7F-0637D45CE7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878" y="4185058"/>
            <a:ext cx="367775" cy="367775"/>
          </a:xfrm>
          <a:prstGeom prst="rect">
            <a:avLst/>
          </a:prstGeom>
        </p:spPr>
      </p:pic>
      <p:pic>
        <p:nvPicPr>
          <p:cNvPr id="28" name="Kép 27">
            <a:extLst>
              <a:ext uri="{FF2B5EF4-FFF2-40B4-BE49-F238E27FC236}">
                <a16:creationId xmlns:a16="http://schemas.microsoft.com/office/drawing/2014/main" id="{A17D1EB9-F911-41E7-A2D2-A3CCD0351F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716" y="4185058"/>
            <a:ext cx="367775" cy="367775"/>
          </a:xfrm>
          <a:prstGeom prst="rect">
            <a:avLst/>
          </a:prstGeom>
        </p:spPr>
      </p:pic>
      <p:pic>
        <p:nvPicPr>
          <p:cNvPr id="29" name="Kép 28">
            <a:extLst>
              <a:ext uri="{FF2B5EF4-FFF2-40B4-BE49-F238E27FC236}">
                <a16:creationId xmlns:a16="http://schemas.microsoft.com/office/drawing/2014/main" id="{162783B1-35AD-4EDF-AB65-2B4153E93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511" y="4185058"/>
            <a:ext cx="367775" cy="367775"/>
          </a:xfrm>
          <a:prstGeom prst="rect">
            <a:avLst/>
          </a:prstGeom>
        </p:spPr>
      </p:pic>
      <p:pic>
        <p:nvPicPr>
          <p:cNvPr id="30" name="Kép 29">
            <a:extLst>
              <a:ext uri="{FF2B5EF4-FFF2-40B4-BE49-F238E27FC236}">
                <a16:creationId xmlns:a16="http://schemas.microsoft.com/office/drawing/2014/main" id="{344EB331-6A17-4EC4-9151-7B02DF6C0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12" y="4610508"/>
            <a:ext cx="367775" cy="367775"/>
          </a:xfrm>
          <a:prstGeom prst="rect">
            <a:avLst/>
          </a:prstGeom>
        </p:spPr>
      </p:pic>
      <p:pic>
        <p:nvPicPr>
          <p:cNvPr id="31" name="Kép 30">
            <a:extLst>
              <a:ext uri="{FF2B5EF4-FFF2-40B4-BE49-F238E27FC236}">
                <a16:creationId xmlns:a16="http://schemas.microsoft.com/office/drawing/2014/main" id="{784D356A-2990-4F37-BE15-C2AEC0E49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850" y="4610508"/>
            <a:ext cx="367775" cy="367775"/>
          </a:xfrm>
          <a:prstGeom prst="rect">
            <a:avLst/>
          </a:prstGeom>
        </p:spPr>
      </p:pic>
      <p:pic>
        <p:nvPicPr>
          <p:cNvPr id="32" name="Kép 31">
            <a:extLst>
              <a:ext uri="{FF2B5EF4-FFF2-40B4-BE49-F238E27FC236}">
                <a16:creationId xmlns:a16="http://schemas.microsoft.com/office/drawing/2014/main" id="{1552BB4A-DEF8-4705-AB62-D00F22498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688" y="4610508"/>
            <a:ext cx="367775" cy="367775"/>
          </a:xfrm>
          <a:prstGeom prst="rect">
            <a:avLst/>
          </a:prstGeom>
        </p:spPr>
      </p:pic>
      <p:pic>
        <p:nvPicPr>
          <p:cNvPr id="33" name="Kép 32">
            <a:extLst>
              <a:ext uri="{FF2B5EF4-FFF2-40B4-BE49-F238E27FC236}">
                <a16:creationId xmlns:a16="http://schemas.microsoft.com/office/drawing/2014/main" id="{5B8A2475-0C39-4282-9155-B69B5F1531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7526" y="4610508"/>
            <a:ext cx="367775" cy="367775"/>
          </a:xfrm>
          <a:prstGeom prst="rect">
            <a:avLst/>
          </a:prstGeom>
        </p:spPr>
      </p:pic>
      <p:pic>
        <p:nvPicPr>
          <p:cNvPr id="34" name="Kép 33">
            <a:extLst>
              <a:ext uri="{FF2B5EF4-FFF2-40B4-BE49-F238E27FC236}">
                <a16:creationId xmlns:a16="http://schemas.microsoft.com/office/drawing/2014/main" id="{6972C53E-7060-4B95-BE3B-6E99A96F4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5364" y="4610508"/>
            <a:ext cx="367775" cy="367775"/>
          </a:xfrm>
          <a:prstGeom prst="rect">
            <a:avLst/>
          </a:prstGeom>
        </p:spPr>
      </p:pic>
      <p:pic>
        <p:nvPicPr>
          <p:cNvPr id="35" name="Kép 34">
            <a:extLst>
              <a:ext uri="{FF2B5EF4-FFF2-40B4-BE49-F238E27FC236}">
                <a16:creationId xmlns:a16="http://schemas.microsoft.com/office/drawing/2014/main" id="{82A062F6-69AD-4D2B-B762-8B367D438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202" y="4610508"/>
            <a:ext cx="367775" cy="367775"/>
          </a:xfrm>
          <a:prstGeom prst="rect">
            <a:avLst/>
          </a:prstGeom>
        </p:spPr>
      </p:pic>
      <p:pic>
        <p:nvPicPr>
          <p:cNvPr id="36" name="Kép 35">
            <a:extLst>
              <a:ext uri="{FF2B5EF4-FFF2-40B4-BE49-F238E27FC236}">
                <a16:creationId xmlns:a16="http://schemas.microsoft.com/office/drawing/2014/main" id="{5DDF8444-2449-49A6-9FC1-61FC4FD723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40" y="4610508"/>
            <a:ext cx="367775" cy="367775"/>
          </a:xfrm>
          <a:prstGeom prst="rect">
            <a:avLst/>
          </a:prstGeom>
        </p:spPr>
      </p:pic>
      <p:pic>
        <p:nvPicPr>
          <p:cNvPr id="37" name="Kép 36">
            <a:extLst>
              <a:ext uri="{FF2B5EF4-FFF2-40B4-BE49-F238E27FC236}">
                <a16:creationId xmlns:a16="http://schemas.microsoft.com/office/drawing/2014/main" id="{2375F473-49CB-4641-A771-893958803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878" y="4610508"/>
            <a:ext cx="367775" cy="367775"/>
          </a:xfrm>
          <a:prstGeom prst="rect">
            <a:avLst/>
          </a:prstGeom>
        </p:spPr>
      </p:pic>
      <p:pic>
        <p:nvPicPr>
          <p:cNvPr id="38" name="Kép 37">
            <a:extLst>
              <a:ext uri="{FF2B5EF4-FFF2-40B4-BE49-F238E27FC236}">
                <a16:creationId xmlns:a16="http://schemas.microsoft.com/office/drawing/2014/main" id="{0F0EB5CF-8054-4F48-9D5C-DD322F2CB9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716" y="4610508"/>
            <a:ext cx="367775" cy="367775"/>
          </a:xfrm>
          <a:prstGeom prst="rect">
            <a:avLst/>
          </a:prstGeom>
        </p:spPr>
      </p:pic>
      <p:pic>
        <p:nvPicPr>
          <p:cNvPr id="39" name="Kép 38">
            <a:extLst>
              <a:ext uri="{FF2B5EF4-FFF2-40B4-BE49-F238E27FC236}">
                <a16:creationId xmlns:a16="http://schemas.microsoft.com/office/drawing/2014/main" id="{C538FA1C-49F5-4E85-9CFF-CFA81051E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511" y="4610508"/>
            <a:ext cx="367775" cy="367775"/>
          </a:xfrm>
          <a:prstGeom prst="rect">
            <a:avLst/>
          </a:prstGeom>
        </p:spPr>
      </p:pic>
      <p:pic>
        <p:nvPicPr>
          <p:cNvPr id="40" name="Kép 39">
            <a:extLst>
              <a:ext uri="{FF2B5EF4-FFF2-40B4-BE49-F238E27FC236}">
                <a16:creationId xmlns:a16="http://schemas.microsoft.com/office/drawing/2014/main" id="{C859012B-C4C1-4578-8AE6-BB27140A4D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12" y="5035958"/>
            <a:ext cx="367775" cy="367775"/>
          </a:xfrm>
          <a:prstGeom prst="rect">
            <a:avLst/>
          </a:prstGeom>
        </p:spPr>
      </p:pic>
      <p:pic>
        <p:nvPicPr>
          <p:cNvPr id="41" name="Kép 40">
            <a:extLst>
              <a:ext uri="{FF2B5EF4-FFF2-40B4-BE49-F238E27FC236}">
                <a16:creationId xmlns:a16="http://schemas.microsoft.com/office/drawing/2014/main" id="{D441A41C-F517-4F50-BEDB-509CDA4759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850" y="5035958"/>
            <a:ext cx="367775" cy="367775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AAFA43B4-740F-489E-9623-C06C4289C3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688" y="5035958"/>
            <a:ext cx="367775" cy="367775"/>
          </a:xfrm>
          <a:prstGeom prst="rect">
            <a:avLst/>
          </a:prstGeom>
        </p:spPr>
      </p:pic>
      <p:pic>
        <p:nvPicPr>
          <p:cNvPr id="43" name="Kép 42">
            <a:extLst>
              <a:ext uri="{FF2B5EF4-FFF2-40B4-BE49-F238E27FC236}">
                <a16:creationId xmlns:a16="http://schemas.microsoft.com/office/drawing/2014/main" id="{FA126A53-0E7E-404A-818D-D32B838783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7526" y="5035958"/>
            <a:ext cx="367775" cy="367775"/>
          </a:xfrm>
          <a:prstGeom prst="rect">
            <a:avLst/>
          </a:prstGeom>
        </p:spPr>
      </p:pic>
      <p:pic>
        <p:nvPicPr>
          <p:cNvPr id="44" name="Kép 43">
            <a:extLst>
              <a:ext uri="{FF2B5EF4-FFF2-40B4-BE49-F238E27FC236}">
                <a16:creationId xmlns:a16="http://schemas.microsoft.com/office/drawing/2014/main" id="{B0CCE62C-043F-4C9D-B2A8-F9C28F6B2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5364" y="5035958"/>
            <a:ext cx="367775" cy="367775"/>
          </a:xfrm>
          <a:prstGeom prst="rect">
            <a:avLst/>
          </a:prstGeom>
        </p:spPr>
      </p:pic>
      <p:pic>
        <p:nvPicPr>
          <p:cNvPr id="45" name="Kép 44">
            <a:extLst>
              <a:ext uri="{FF2B5EF4-FFF2-40B4-BE49-F238E27FC236}">
                <a16:creationId xmlns:a16="http://schemas.microsoft.com/office/drawing/2014/main" id="{4B6404F7-7322-43AC-B50D-C0266EFCF7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202" y="5035958"/>
            <a:ext cx="367775" cy="367775"/>
          </a:xfrm>
          <a:prstGeom prst="rect">
            <a:avLst/>
          </a:prstGeom>
        </p:spPr>
      </p:pic>
      <p:pic>
        <p:nvPicPr>
          <p:cNvPr id="46" name="Kép 45">
            <a:extLst>
              <a:ext uri="{FF2B5EF4-FFF2-40B4-BE49-F238E27FC236}">
                <a16:creationId xmlns:a16="http://schemas.microsoft.com/office/drawing/2014/main" id="{0B813083-9936-482B-B05C-FC882B2A83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40" y="5035958"/>
            <a:ext cx="367775" cy="367775"/>
          </a:xfrm>
          <a:prstGeom prst="rect">
            <a:avLst/>
          </a:prstGeom>
        </p:spPr>
      </p:pic>
      <p:pic>
        <p:nvPicPr>
          <p:cNvPr id="47" name="Kép 46">
            <a:extLst>
              <a:ext uri="{FF2B5EF4-FFF2-40B4-BE49-F238E27FC236}">
                <a16:creationId xmlns:a16="http://schemas.microsoft.com/office/drawing/2014/main" id="{CF971CFD-1C32-44F6-8DCF-A47474F09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878" y="5035958"/>
            <a:ext cx="367775" cy="367775"/>
          </a:xfrm>
          <a:prstGeom prst="rect">
            <a:avLst/>
          </a:prstGeom>
        </p:spPr>
      </p:pic>
      <p:pic>
        <p:nvPicPr>
          <p:cNvPr id="48" name="Kép 47">
            <a:extLst>
              <a:ext uri="{FF2B5EF4-FFF2-40B4-BE49-F238E27FC236}">
                <a16:creationId xmlns:a16="http://schemas.microsoft.com/office/drawing/2014/main" id="{9B6B77E9-42C3-4260-A2C4-1D9C27A59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716" y="5035958"/>
            <a:ext cx="367775" cy="367775"/>
          </a:xfrm>
          <a:prstGeom prst="rect">
            <a:avLst/>
          </a:prstGeom>
        </p:spPr>
      </p:pic>
      <p:pic>
        <p:nvPicPr>
          <p:cNvPr id="50" name="Kép 49">
            <a:extLst>
              <a:ext uri="{FF2B5EF4-FFF2-40B4-BE49-F238E27FC236}">
                <a16:creationId xmlns:a16="http://schemas.microsoft.com/office/drawing/2014/main" id="{43E19B4A-7DAF-4C59-A152-3FCCF68057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937" y="5461408"/>
            <a:ext cx="435600" cy="435600"/>
          </a:xfrm>
          <a:prstGeom prst="rect">
            <a:avLst/>
          </a:prstGeom>
        </p:spPr>
      </p:pic>
      <p:pic>
        <p:nvPicPr>
          <p:cNvPr id="51" name="Kép 50">
            <a:extLst>
              <a:ext uri="{FF2B5EF4-FFF2-40B4-BE49-F238E27FC236}">
                <a16:creationId xmlns:a16="http://schemas.microsoft.com/office/drawing/2014/main" id="{677202A9-84A8-4C77-BFE6-5FDB86A5CF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5775" y="5461408"/>
            <a:ext cx="435600" cy="435600"/>
          </a:xfrm>
          <a:prstGeom prst="rect">
            <a:avLst/>
          </a:prstGeom>
        </p:spPr>
      </p:pic>
      <p:pic>
        <p:nvPicPr>
          <p:cNvPr id="52" name="Kép 51">
            <a:extLst>
              <a:ext uri="{FF2B5EF4-FFF2-40B4-BE49-F238E27FC236}">
                <a16:creationId xmlns:a16="http://schemas.microsoft.com/office/drawing/2014/main" id="{0B96B7ED-3523-4023-A2AC-F9599996AA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3613" y="5461408"/>
            <a:ext cx="435600" cy="435600"/>
          </a:xfrm>
          <a:prstGeom prst="rect">
            <a:avLst/>
          </a:prstGeom>
        </p:spPr>
      </p:pic>
      <p:pic>
        <p:nvPicPr>
          <p:cNvPr id="53" name="Kép 52">
            <a:extLst>
              <a:ext uri="{FF2B5EF4-FFF2-40B4-BE49-F238E27FC236}">
                <a16:creationId xmlns:a16="http://schemas.microsoft.com/office/drawing/2014/main" id="{DBAEEABE-32EB-4CD2-98A5-ED06BABB16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1451" y="5461408"/>
            <a:ext cx="435600" cy="435600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250CB2D8-B9FD-4222-AEA3-8C88314E4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9289" y="5461408"/>
            <a:ext cx="435600" cy="435600"/>
          </a:xfrm>
          <a:prstGeom prst="rect">
            <a:avLst/>
          </a:prstGeom>
        </p:spPr>
      </p:pic>
      <p:pic>
        <p:nvPicPr>
          <p:cNvPr id="55" name="Kép 54">
            <a:extLst>
              <a:ext uri="{FF2B5EF4-FFF2-40B4-BE49-F238E27FC236}">
                <a16:creationId xmlns:a16="http://schemas.microsoft.com/office/drawing/2014/main" id="{B201C92B-8A77-4AA6-BCE6-0F8DB126B6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3926" y="5461408"/>
            <a:ext cx="435600" cy="435600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8C60337F-F6D2-4189-AC7D-20C75153A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1764" y="5461408"/>
            <a:ext cx="435600" cy="435600"/>
          </a:xfrm>
          <a:prstGeom prst="rect">
            <a:avLst/>
          </a:prstGeom>
        </p:spPr>
      </p:pic>
      <p:pic>
        <p:nvPicPr>
          <p:cNvPr id="57" name="Kép 56">
            <a:extLst>
              <a:ext uri="{FF2B5EF4-FFF2-40B4-BE49-F238E27FC236}">
                <a16:creationId xmlns:a16="http://schemas.microsoft.com/office/drawing/2014/main" id="{03321EF7-23AD-4074-956F-12A6F143A9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5477" y="5461408"/>
            <a:ext cx="435600" cy="435600"/>
          </a:xfrm>
          <a:prstGeom prst="rect">
            <a:avLst/>
          </a:prstGeom>
        </p:spPr>
      </p:pic>
      <p:pic>
        <p:nvPicPr>
          <p:cNvPr id="58" name="Kép 57">
            <a:extLst>
              <a:ext uri="{FF2B5EF4-FFF2-40B4-BE49-F238E27FC236}">
                <a16:creationId xmlns:a16="http://schemas.microsoft.com/office/drawing/2014/main" id="{7BD9D72E-1010-4A14-B394-695BB08B8E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3315" y="5461408"/>
            <a:ext cx="435600" cy="435600"/>
          </a:xfrm>
          <a:prstGeom prst="rect">
            <a:avLst/>
          </a:prstGeom>
        </p:spPr>
      </p:pic>
      <p:pic>
        <p:nvPicPr>
          <p:cNvPr id="59" name="Kép 58">
            <a:extLst>
              <a:ext uri="{FF2B5EF4-FFF2-40B4-BE49-F238E27FC236}">
                <a16:creationId xmlns:a16="http://schemas.microsoft.com/office/drawing/2014/main" id="{AC947D27-E8F4-4B52-A552-84C5A4FFA4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099" y="5897008"/>
            <a:ext cx="435600" cy="435600"/>
          </a:xfrm>
          <a:prstGeom prst="rect">
            <a:avLst/>
          </a:prstGeom>
        </p:spPr>
      </p:pic>
      <p:pic>
        <p:nvPicPr>
          <p:cNvPr id="60" name="Kép 59">
            <a:extLst>
              <a:ext uri="{FF2B5EF4-FFF2-40B4-BE49-F238E27FC236}">
                <a16:creationId xmlns:a16="http://schemas.microsoft.com/office/drawing/2014/main" id="{9163E947-430B-4BC0-B42F-0433883B85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937" y="5897008"/>
            <a:ext cx="435600" cy="435600"/>
          </a:xfrm>
          <a:prstGeom prst="rect">
            <a:avLst/>
          </a:prstGeom>
        </p:spPr>
      </p:pic>
      <p:pic>
        <p:nvPicPr>
          <p:cNvPr id="61" name="Kép 60">
            <a:extLst>
              <a:ext uri="{FF2B5EF4-FFF2-40B4-BE49-F238E27FC236}">
                <a16:creationId xmlns:a16="http://schemas.microsoft.com/office/drawing/2014/main" id="{F4CDF0B7-9374-4EFB-B161-461B9C8F6E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5775" y="5897008"/>
            <a:ext cx="435600" cy="435600"/>
          </a:xfrm>
          <a:prstGeom prst="rect">
            <a:avLst/>
          </a:prstGeom>
        </p:spPr>
      </p:pic>
      <p:pic>
        <p:nvPicPr>
          <p:cNvPr id="62" name="Kép 61">
            <a:extLst>
              <a:ext uri="{FF2B5EF4-FFF2-40B4-BE49-F238E27FC236}">
                <a16:creationId xmlns:a16="http://schemas.microsoft.com/office/drawing/2014/main" id="{826CD90C-3372-4CC4-B408-59BB80BD5F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3613" y="5897008"/>
            <a:ext cx="435600" cy="435600"/>
          </a:xfrm>
          <a:prstGeom prst="rect">
            <a:avLst/>
          </a:prstGeom>
        </p:spPr>
      </p:pic>
      <p:pic>
        <p:nvPicPr>
          <p:cNvPr id="63" name="Kép 62">
            <a:extLst>
              <a:ext uri="{FF2B5EF4-FFF2-40B4-BE49-F238E27FC236}">
                <a16:creationId xmlns:a16="http://schemas.microsoft.com/office/drawing/2014/main" id="{2EE4F2CC-E28B-4FE0-904D-7E0D9317E6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1451" y="5897008"/>
            <a:ext cx="435600" cy="435600"/>
          </a:xfrm>
          <a:prstGeom prst="rect">
            <a:avLst/>
          </a:prstGeom>
        </p:spPr>
      </p:pic>
      <p:pic>
        <p:nvPicPr>
          <p:cNvPr id="64" name="Kép 63">
            <a:extLst>
              <a:ext uri="{FF2B5EF4-FFF2-40B4-BE49-F238E27FC236}">
                <a16:creationId xmlns:a16="http://schemas.microsoft.com/office/drawing/2014/main" id="{9A441279-F07D-4EA0-9BAA-9FEAD2E603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9289" y="5897008"/>
            <a:ext cx="435600" cy="43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5321F3-AF98-49A9-BA58-EB0AE8D1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800100"/>
            <a:ext cx="7289800" cy="608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 feladat</a:t>
            </a:r>
          </a:p>
        </p:txBody>
      </p:sp>
      <p:sp>
        <p:nvSpPr>
          <p:cNvPr id="9219" name="Szöveg helye 2">
            <a:extLst>
              <a:ext uri="{FF2B5EF4-FFF2-40B4-BE49-F238E27FC236}">
                <a16:creationId xmlns:a16="http://schemas.microsoft.com/office/drawing/2014/main" id="{1E622187-807A-475F-84F3-CE3EBD79D8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350" y="1228725"/>
            <a:ext cx="7289800" cy="574675"/>
          </a:xfrm>
        </p:spPr>
        <p:txBody>
          <a:bodyPr/>
          <a:lstStyle/>
          <a:p>
            <a:pPr eaLnBrk="1" hangingPunct="1"/>
            <a:r>
              <a:rPr lang="hu-HU" dirty="0"/>
              <a:t>Egy paralelogramma szomszédos oldalainak aránya 2:3 A nagyobb oldalhoz tartozó magasság 7,2 cm. Mekkora a kisebbik oldalhoz tartozó magasság?</a:t>
            </a:r>
            <a:endParaRPr lang="hu-HU" alt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4497CDDF-0535-46CA-87E0-31B28B04C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C</a:t>
            </a:r>
          </a:p>
        </p:txBody>
      </p:sp>
      <p:pic>
        <p:nvPicPr>
          <p:cNvPr id="2050" name="Picture 2" descr="Képtalálat a következőre: „paralelogramma”">
            <a:hlinkClick r:id="rId2"/>
            <a:extLst>
              <a:ext uri="{FF2B5EF4-FFF2-40B4-BE49-F238E27FC236}">
                <a16:creationId xmlns:a16="http://schemas.microsoft.com/office/drawing/2014/main" id="{AE942236-6F80-4EAC-BDE6-1F97CAE16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57" y="1803400"/>
            <a:ext cx="2551903" cy="166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E763EE6B-14F1-4E7A-AB72-D49F091664C0}"/>
                  </a:ext>
                </a:extLst>
              </p:cNvPr>
              <p:cNvSpPr txBox="1"/>
              <p:nvPr/>
            </p:nvSpPr>
            <p:spPr>
              <a:xfrm>
                <a:off x="4116589" y="1836738"/>
                <a:ext cx="4495718" cy="1767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hu-HU" dirty="0"/>
                  <a:t>Vezessük be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u-HU" dirty="0"/>
                  <a:t>-</a:t>
                </a:r>
                <a:r>
                  <a:rPr lang="hu-HU" dirty="0" err="1"/>
                  <a:t>et</a:t>
                </a:r>
                <a:r>
                  <a:rPr lang="hu-HU" dirty="0"/>
                  <a:t>, hogy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u-HU" dirty="0"/>
                  <a:t> és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u-HU" dirty="0"/>
                  <a:t>, így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∙7,2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hu-HU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hu-HU" dirty="0"/>
                  <a:t> oldallal felírva: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E763EE6B-14F1-4E7A-AB72-D49F09166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589" y="1836738"/>
                <a:ext cx="4495718" cy="1767728"/>
              </a:xfrm>
              <a:prstGeom prst="rect">
                <a:avLst/>
              </a:prstGeom>
              <a:blipFill>
                <a:blip r:embed="rId4"/>
                <a:stretch>
                  <a:fillRect l="-1084" r="-13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A972C59E-8176-412D-8117-9C13F95F4EE7}"/>
                  </a:ext>
                </a:extLst>
              </p:cNvPr>
              <p:cNvSpPr txBox="1"/>
              <p:nvPr/>
            </p:nvSpPr>
            <p:spPr>
              <a:xfrm>
                <a:off x="1393371" y="4136571"/>
                <a:ext cx="4755213" cy="1243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∙7,2</m:t>
                          </m:r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cm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∙7,2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=10,8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hu-HU" dirty="0"/>
              </a:p>
              <a:p>
                <a:pPr>
                  <a:lnSpc>
                    <a:spcPct val="150000"/>
                  </a:lnSpc>
                </a:pPr>
                <a:r>
                  <a:rPr lang="hu-HU" dirty="0"/>
                  <a:t>Az oldalakhoz tartozó magasságok aránya 3:2.</a:t>
                </a:r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A972C59E-8176-412D-8117-9C13F95F4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371" y="4136571"/>
                <a:ext cx="4755213" cy="1243802"/>
              </a:xfrm>
              <a:prstGeom prst="rect">
                <a:avLst/>
              </a:prstGeom>
              <a:blipFill>
                <a:blip r:embed="rId5"/>
                <a:stretch>
                  <a:fillRect l="-1154" b="-686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96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5321F3-AF98-49A9-BA58-EB0AE8D1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800100"/>
            <a:ext cx="7289800" cy="608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18. feladat</a:t>
            </a:r>
          </a:p>
        </p:txBody>
      </p:sp>
      <p:sp>
        <p:nvSpPr>
          <p:cNvPr id="9219" name="Szöveg helye 2">
            <a:extLst>
              <a:ext uri="{FF2B5EF4-FFF2-40B4-BE49-F238E27FC236}">
                <a16:creationId xmlns:a16="http://schemas.microsoft.com/office/drawing/2014/main" id="{1E622187-807A-475F-84F3-CE3EBD79D8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350" y="1228725"/>
            <a:ext cx="7289800" cy="574675"/>
          </a:xfrm>
        </p:spPr>
        <p:txBody>
          <a:bodyPr/>
          <a:lstStyle/>
          <a:p>
            <a:pPr eaLnBrk="1" hangingPunct="1"/>
            <a:r>
              <a:rPr lang="hu-HU" dirty="0"/>
              <a:t>Karcsi kerékpárral indult el otthonról. Átlagsebessége 15 km/h. Két óra múlva ugyanazon az úton és ugyanonnan egy teherautó is elindult utána 40 km/h sebességgel. Indulása után mennyi idő múlva érte utol Karcsit?</a:t>
            </a:r>
            <a:endParaRPr lang="hu-HU" alt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4497CDDF-0535-46CA-87E0-31B28B04C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D3D74184-DE95-4374-9A0B-41727A7742B0}"/>
                  </a:ext>
                </a:extLst>
              </p:cNvPr>
              <p:cNvSpPr txBox="1"/>
              <p:nvPr/>
            </p:nvSpPr>
            <p:spPr>
              <a:xfrm>
                <a:off x="913883" y="2003034"/>
                <a:ext cx="7316234" cy="2569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hu-HU" dirty="0"/>
                  <a:t>Jancsinak 2 óra előnye van a teherautóval szemben. Ez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hu-HU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∙15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b="0" i="0" smtClean="0">
                            <a:latin typeface="Cambria Math" panose="02040503050406030204" pitchFamily="18" charset="0"/>
                          </a:rPr>
                          <m:t>km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=30 </m:t>
                    </m:r>
                    <m:r>
                      <m:rPr>
                        <m:nor/>
                      </m:rPr>
                      <a:rPr lang="hu-HU" b="0" i="0" smtClean="0">
                        <a:latin typeface="Cambria Math" panose="02040503050406030204" pitchFamily="18" charset="0"/>
                      </a:rPr>
                      <m:t>km</m:t>
                    </m:r>
                  </m:oMath>
                </a14:m>
                <a:r>
                  <a:rPr lang="hu-HU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hu-HU" dirty="0"/>
                  <a:t>A teherautó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25 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b="0" i="0" smtClean="0">
                            <a:latin typeface="Cambria Math" panose="02040503050406030204" pitchFamily="18" charset="0"/>
                          </a:rPr>
                          <m:t>km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hu-HU" dirty="0"/>
                  <a:t>-</a:t>
                </a:r>
                <a:r>
                  <a:rPr lang="hu-HU" dirty="0" err="1"/>
                  <a:t>val</a:t>
                </a:r>
                <a:r>
                  <a:rPr lang="hu-HU" dirty="0"/>
                  <a:t> gyorsabb.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30 </m:t>
                          </m:r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km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25 </m:t>
                          </m:r>
                          <m:f>
                            <m:f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hu-HU" b="0" i="0" smtClean="0">
                                  <a:latin typeface="Cambria Math" panose="02040503050406030204" pitchFamily="18" charset="0"/>
                                </a:rPr>
                                <m:t>km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hu-HU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=1,2 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=1,2∙60</m:t>
                      </m:r>
                      <m:func>
                        <m:func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=72 </m:t>
                          </m:r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D3D74184-DE95-4374-9A0B-41727A774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883" y="2003034"/>
                <a:ext cx="7316234" cy="2569358"/>
              </a:xfrm>
              <a:prstGeom prst="rect">
                <a:avLst/>
              </a:prstGeom>
              <a:blipFill>
                <a:blip r:embed="rId2"/>
                <a:stretch>
                  <a:fillRect l="-75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77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291DDD-7771-4FDA-BEDE-D80937FD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800100"/>
            <a:ext cx="7289800" cy="608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21. feladat</a:t>
            </a:r>
          </a:p>
        </p:txBody>
      </p:sp>
      <p:sp>
        <p:nvSpPr>
          <p:cNvPr id="10243" name="Szöveg helye 2">
            <a:extLst>
              <a:ext uri="{FF2B5EF4-FFF2-40B4-BE49-F238E27FC236}">
                <a16:creationId xmlns:a16="http://schemas.microsoft.com/office/drawing/2014/main" id="{585F8FDC-412E-40E4-973D-1A1D8C875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350" y="1228725"/>
            <a:ext cx="7289800" cy="574675"/>
          </a:xfrm>
        </p:spPr>
        <p:txBody>
          <a:bodyPr/>
          <a:lstStyle/>
          <a:p>
            <a:pPr eaLnBrk="1" hangingPunct="1"/>
            <a:r>
              <a:rPr lang="hu-HU" dirty="0"/>
              <a:t>Egy üzem munkásainak száma 300. Tíz csoportban dolgoznak. Mindegyik csoportban 2-vel kevesebb munkás van, mint az előzőben. Hányan vannak a legnagyobb létszámú csoportban?</a:t>
            </a:r>
            <a:endParaRPr lang="hu-HU" alt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DF3CFF27-4FC8-4D47-A191-B525707BFB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5A295686-4EB3-4F8F-82A1-1798741ECCE3}"/>
                  </a:ext>
                </a:extLst>
              </p:cNvPr>
              <p:cNvSpPr txBox="1"/>
              <p:nvPr/>
            </p:nvSpPr>
            <p:spPr>
              <a:xfrm>
                <a:off x="1127307" y="1803400"/>
                <a:ext cx="6889386" cy="212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+2;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+4;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+6;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+8;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+10;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+12;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+14;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+16;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hu-HU" b="0" dirty="0"/>
              </a:p>
              <a:p>
                <a:pPr>
                  <a:lnSpc>
                    <a:spcPct val="150000"/>
                  </a:lnSpc>
                </a:pPr>
                <a:r>
                  <a:rPr lang="hu-HU" dirty="0"/>
                  <a:t>Összesen:</a:t>
                </a:r>
                <a:br>
                  <a:rPr lang="hu-H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2+…+18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+90=300</m:t>
                      </m:r>
                    </m:oMath>
                  </m:oMathPara>
                </a14:m>
                <a:endParaRPr lang="hu-HU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hu-HU" dirty="0"/>
              </a:p>
              <a:p>
                <a:pPr>
                  <a:lnSpc>
                    <a:spcPct val="150000"/>
                  </a:lnSpc>
                </a:pPr>
                <a:r>
                  <a:rPr lang="hu-HU" dirty="0"/>
                  <a:t>A legnagyobb csoportban 39-en vannak.</a:t>
                </a: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5A295686-4EB3-4F8F-82A1-1798741E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307" y="1803400"/>
                <a:ext cx="6889386" cy="2125197"/>
              </a:xfrm>
              <a:prstGeom prst="rect">
                <a:avLst/>
              </a:prstGeom>
              <a:blipFill>
                <a:blip r:embed="rId2"/>
                <a:stretch>
                  <a:fillRect l="-796" b="-402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C241DB1B-BDED-40F1-923E-1D1313A49838}"/>
                  </a:ext>
                </a:extLst>
              </p:cNvPr>
              <p:cNvSpPr txBox="1"/>
              <p:nvPr/>
            </p:nvSpPr>
            <p:spPr>
              <a:xfrm>
                <a:off x="1279592" y="4431735"/>
                <a:ext cx="6584816" cy="1338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−9;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−7;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−5;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−3;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−1;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+1;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+3;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+5;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+7;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hu-HU" b="0" dirty="0"/>
              </a:p>
              <a:p>
                <a:pPr>
                  <a:lnSpc>
                    <a:spcPct val="150000"/>
                  </a:lnSpc>
                </a:pPr>
                <a:r>
                  <a:rPr lang="hu-HU" dirty="0"/>
                  <a:t>Összesen:</a:t>
                </a:r>
                <a:br>
                  <a:rPr lang="hu-H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=300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C241DB1B-BDED-40F1-923E-1D1313A49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592" y="4431735"/>
                <a:ext cx="6584816" cy="1338828"/>
              </a:xfrm>
              <a:prstGeom prst="rect">
                <a:avLst/>
              </a:prstGeom>
              <a:blipFill>
                <a:blip r:embed="rId3"/>
                <a:stretch>
                  <a:fillRect l="-8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142729-70A9-425E-A73B-646537A6D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800100"/>
            <a:ext cx="7289800" cy="608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23. feladat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Szöveg helye 2">
                <a:extLst>
                  <a:ext uri="{FF2B5EF4-FFF2-40B4-BE49-F238E27FC236}">
                    <a16:creationId xmlns:a16="http://schemas.microsoft.com/office/drawing/2014/main" id="{C9946C5B-2BA0-4E94-9418-2816759263CE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768350" y="1228725"/>
                <a:ext cx="7289800" cy="574675"/>
              </a:xfrm>
            </p:spPr>
            <p:txBody>
              <a:bodyPr/>
              <a:lstStyle/>
              <a:p>
                <a:pPr eaLnBrk="1" hangingPunct="1"/>
                <a:r>
                  <a:rPr lang="hu-HU" dirty="0"/>
                  <a:t>Tudjuk, hogy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hu-HU" dirty="0"/>
                  <a:t>. Számítsuk ki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hu-HU" dirty="0"/>
                  <a:t> értékét!</a:t>
                </a:r>
                <a:endParaRPr lang="hu-HU" altLang="hu-HU" dirty="0"/>
              </a:p>
            </p:txBody>
          </p:sp>
        </mc:Choice>
        <mc:Fallback xmlns="">
          <p:sp>
            <p:nvSpPr>
              <p:cNvPr id="11267" name="Szöveg helye 2">
                <a:extLst>
                  <a:ext uri="{FF2B5EF4-FFF2-40B4-BE49-F238E27FC236}">
                    <a16:creationId xmlns:a16="http://schemas.microsoft.com/office/drawing/2014/main" id="{C9946C5B-2BA0-4E94-9418-2816759263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768350" y="1228725"/>
                <a:ext cx="7289800" cy="5746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zöveg helye 5">
            <a:extLst>
              <a:ext uri="{FF2B5EF4-FFF2-40B4-BE49-F238E27FC236}">
                <a16:creationId xmlns:a16="http://schemas.microsoft.com/office/drawing/2014/main" id="{40A581C7-42D0-45C8-B27C-4C66DCAB65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E4DB52DB-EC7D-4643-80AE-5AA10EDEEA07}"/>
                  </a:ext>
                </a:extLst>
              </p:cNvPr>
              <p:cNvSpPr txBox="1"/>
              <p:nvPr/>
            </p:nvSpPr>
            <p:spPr>
              <a:xfrm>
                <a:off x="1962376" y="2382472"/>
                <a:ext cx="5219249" cy="764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E4DB52DB-EC7D-4643-80AE-5AA10EDEE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376" y="2382472"/>
                <a:ext cx="5219249" cy="764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églalap 3">
            <a:extLst>
              <a:ext uri="{FF2B5EF4-FFF2-40B4-BE49-F238E27FC236}">
                <a16:creationId xmlns:a16="http://schemas.microsoft.com/office/drawing/2014/main" id="{7EEF83C0-635B-425F-941E-C0ECEA8AE33F}"/>
              </a:ext>
            </a:extLst>
          </p:cNvPr>
          <p:cNvSpPr/>
          <p:nvPr/>
        </p:nvSpPr>
        <p:spPr>
          <a:xfrm>
            <a:off x="2961314" y="2232025"/>
            <a:ext cx="4278385" cy="1031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0.15799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99 -4.44444E-6 L 0.2809 -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9 -4.44444E-6 L 0.46805 -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  <p:bldP spid="4" grpId="1" animBg="1"/>
      <p:bldP spid="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FE1554-F283-4C17-92AB-BF8BF53FC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800100"/>
            <a:ext cx="7289800" cy="608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24. feladat</a:t>
            </a:r>
          </a:p>
        </p:txBody>
      </p:sp>
      <p:sp>
        <p:nvSpPr>
          <p:cNvPr id="12291" name="Szöveg helye 2">
            <a:extLst>
              <a:ext uri="{FF2B5EF4-FFF2-40B4-BE49-F238E27FC236}">
                <a16:creationId xmlns:a16="http://schemas.microsoft.com/office/drawing/2014/main" id="{BC37F5A2-5FE3-40EF-A50F-82B55A50DD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350" y="1228725"/>
            <a:ext cx="7289800" cy="574675"/>
          </a:xfrm>
        </p:spPr>
        <p:txBody>
          <a:bodyPr/>
          <a:lstStyle/>
          <a:p>
            <a:pPr eaLnBrk="1" hangingPunct="1"/>
            <a:r>
              <a:rPr lang="hu-HU" dirty="0"/>
              <a:t>Egy öntözőkocsi tartályából másodpercenként 16 liter víz ömlik ki. Mekkora sebességgel kell a gépkocsinak haladnia, hogy egy 4 m széles aszfaltozott út felszínét</a:t>
            </a:r>
            <a:br>
              <a:rPr lang="hu-HU" dirty="0"/>
            </a:br>
            <a:r>
              <a:rPr lang="hu-HU" dirty="0"/>
              <a:t>1mm vastag vízréteggel borítsa be?</a:t>
            </a:r>
            <a:endParaRPr lang="hu-HU" alt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A5E0878D-7120-4468-9185-277F6CF753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EAF7F678-41EA-48FC-94BB-E65553907657}"/>
                  </a:ext>
                </a:extLst>
              </p:cNvPr>
              <p:cNvSpPr txBox="1"/>
              <p:nvPr/>
            </p:nvSpPr>
            <p:spPr>
              <a:xfrm>
                <a:off x="1132514" y="2181138"/>
                <a:ext cx="3952044" cy="3214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hu-HU" dirty="0"/>
                  <a:t>: a jármű sebességének mérőszáma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</m:oMath>
                </a14:m>
                <a:r>
                  <a:rPr lang="hu-HU" dirty="0"/>
                  <a:t>]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∙1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mm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=16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hu-H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∙1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=16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hu-HU" b="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hu-HU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hu-H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4∙1∙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hu-HU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EAF7F678-41EA-48FC-94BB-E65553907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514" y="2181138"/>
                <a:ext cx="3952044" cy="3214470"/>
              </a:xfrm>
              <a:prstGeom prst="rect">
                <a:avLst/>
              </a:prstGeom>
              <a:blipFill>
                <a:blip r:embed="rId2"/>
                <a:stretch>
                  <a:fillRect r="-15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5FEDBD-2E97-4ADF-A564-06029A90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800100"/>
            <a:ext cx="7289800" cy="608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25. feladat</a:t>
            </a:r>
          </a:p>
        </p:txBody>
      </p:sp>
      <p:sp>
        <p:nvSpPr>
          <p:cNvPr id="13315" name="Szöveg helye 2">
            <a:extLst>
              <a:ext uri="{FF2B5EF4-FFF2-40B4-BE49-F238E27FC236}">
                <a16:creationId xmlns:a16="http://schemas.microsoft.com/office/drawing/2014/main" id="{96A87CB6-6BBD-4552-93D5-55BC4C3B5C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350" y="1228725"/>
            <a:ext cx="7289800" cy="574675"/>
          </a:xfrm>
        </p:spPr>
        <p:txBody>
          <a:bodyPr/>
          <a:lstStyle/>
          <a:p>
            <a:pPr eaLnBrk="1" hangingPunct="1"/>
            <a:r>
              <a:rPr lang="hu-HU" dirty="0"/>
              <a:t>Egy városrész parkosítását két brigád vállalta el. Egyszerre kezdték el a munkát, de néhány nap múlva az első brigádot más munkára küldték. Ezután a második még 6 napig dolgozott. Hány nap alatt készült el a városrész parkosítása, ha az egész munkát az első brigád 12 nap alatt, a második pedig 15 nap alatt végezte volna el?</a:t>
            </a:r>
            <a:endParaRPr lang="hu-HU" alt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C89D9E25-48CE-4551-9C52-322F95E14B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F223B0F8-7C72-4422-BDAD-9971806D7108}"/>
                  </a:ext>
                </a:extLst>
              </p:cNvPr>
              <p:cNvSpPr txBox="1"/>
              <p:nvPr/>
            </p:nvSpPr>
            <p:spPr>
              <a:xfrm>
                <a:off x="881631" y="2232025"/>
                <a:ext cx="7997895" cy="3087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b="0" i="0" smtClean="0">
                        <a:latin typeface="Cambria Math" panose="02040503050406030204" pitchFamily="18" charset="0"/>
                      </a:rPr>
                      <m:t>lkkt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12;15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r>
                  <a:rPr lang="hu-HU" dirty="0"/>
                  <a:t>, ezért tekintsük a teljes parkosítást 60 egységnyi munkának.</a:t>
                </a:r>
              </a:p>
              <a:p>
                <a:pPr>
                  <a:lnSpc>
                    <a:spcPct val="150000"/>
                  </a:lnSpc>
                </a:pPr>
                <a:r>
                  <a:rPr lang="hu-HU" dirty="0"/>
                  <a:t>Az első brigád napi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hu-HU" dirty="0"/>
                  <a:t> egység munkát végez, a második brigád napi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hu-HU" dirty="0"/>
                  <a:t>-et.</a:t>
                </a:r>
              </a:p>
              <a:p>
                <a:pPr>
                  <a:lnSpc>
                    <a:spcPct val="150000"/>
                  </a:lnSpc>
                </a:pPr>
                <a:r>
                  <a:rPr lang="hu-HU" dirty="0"/>
                  <a:t>A második brigád 6 nap alatt 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∙4=24</m:t>
                    </m:r>
                  </m:oMath>
                </a14:m>
                <a:r>
                  <a:rPr lang="hu-HU" dirty="0"/>
                  <a:t> egység munkát végzett el</a:t>
                </a:r>
              </a:p>
              <a:p>
                <a:pPr>
                  <a:lnSpc>
                    <a:spcPct val="150000"/>
                  </a:lnSpc>
                </a:pPr>
                <a:r>
                  <a:rPr lang="hu-HU" dirty="0">
                    <a:sym typeface="Wingdings" panose="05000000000000000000" pitchFamily="2" charset="2"/>
                  </a:rPr>
                  <a:t> 36 egység </a:t>
                </a:r>
                <a:r>
                  <a:rPr lang="hu-HU" dirty="0"/>
                  <a:t>munkát végeztek el együtt, de ez mennyi ideig tartott?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hu-HU" b="0" dirty="0"/>
              </a:p>
              <a:p>
                <a:pPr>
                  <a:lnSpc>
                    <a:spcPct val="150000"/>
                  </a:lnSpc>
                </a:pPr>
                <a:r>
                  <a:rPr lang="hu-HU" dirty="0"/>
                  <a:t>A közös munka 4 napig tartott, összesen 10 napig dolgoztak a parkon.</a:t>
                </a:r>
              </a:p>
            </p:txBody>
          </p:sp>
        </mc:Choice>
        <mc:Fallback xmlns="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F223B0F8-7C72-4422-BDAD-9971806D7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631" y="2232025"/>
                <a:ext cx="7997895" cy="3087384"/>
              </a:xfrm>
              <a:prstGeom prst="rect">
                <a:avLst/>
              </a:prstGeom>
              <a:blipFill>
                <a:blip r:embed="rId2"/>
                <a:stretch>
                  <a:fillRect l="-686" b="-217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939D5822-97FE-4D0B-8187-4A5504348D2D}"/>
              </a:ext>
            </a:extLst>
          </p:cNvPr>
          <p:cNvSpPr txBox="1"/>
          <p:nvPr/>
        </p:nvSpPr>
        <p:spPr>
          <a:xfrm>
            <a:off x="1560513" y="962025"/>
            <a:ext cx="5703806" cy="28623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0" spc="300" dirty="0">
                <a:latin typeface="Lucida Console" panose="020B0609040504020204" pitchFamily="49" charset="0"/>
              </a:rPr>
              <a:t>ECCAC CBDAB</a:t>
            </a:r>
            <a:br>
              <a:rPr lang="hu-HU" sz="6000" spc="300" dirty="0">
                <a:latin typeface="Lucida Console" panose="020B0609040504020204" pitchFamily="49" charset="0"/>
              </a:rPr>
            </a:br>
            <a:r>
              <a:rPr lang="hu-HU" sz="6000" spc="300" dirty="0">
                <a:latin typeface="Lucida Console" panose="020B0609040504020204" pitchFamily="49" charset="0"/>
              </a:rPr>
              <a:t>CEECE DBDEB</a:t>
            </a:r>
            <a:br>
              <a:rPr lang="hu-HU" sz="6000" spc="300" dirty="0">
                <a:latin typeface="Lucida Console" panose="020B0609040504020204" pitchFamily="49" charset="0"/>
              </a:rPr>
            </a:br>
            <a:r>
              <a:rPr lang="hu-HU" sz="6000" spc="300" dirty="0">
                <a:latin typeface="Lucida Console" panose="020B0609040504020204" pitchFamily="49" charset="0"/>
              </a:rPr>
              <a:t>AADBA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457D410B-8583-4A83-BBD2-CF7972655BB4}"/>
              </a:ext>
            </a:extLst>
          </p:cNvPr>
          <p:cNvSpPr txBox="1">
            <a:spLocks/>
          </p:cNvSpPr>
          <p:nvPr/>
        </p:nvSpPr>
        <p:spPr>
          <a:xfrm>
            <a:off x="0" y="6113463"/>
            <a:ext cx="9144000" cy="7445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hu-HU" dirty="0"/>
              <a:t>Köszönöm a figyelmet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748</TotalTime>
  <Words>524</Words>
  <Application>Microsoft Office PowerPoint</Application>
  <PresentationFormat>Diavetítés a képernyőre (4:3 oldalarány)</PresentationFormat>
  <Paragraphs>56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7" baseType="lpstr">
      <vt:lpstr>Calibri</vt:lpstr>
      <vt:lpstr>Cambria Math</vt:lpstr>
      <vt:lpstr>Lucida Console</vt:lpstr>
      <vt:lpstr>Tw Cen MT</vt:lpstr>
      <vt:lpstr>Tw Cen MT Condensed</vt:lpstr>
      <vt:lpstr>Wingdings</vt:lpstr>
      <vt:lpstr>Wingdings 3</vt:lpstr>
      <vt:lpstr>Integrál</vt:lpstr>
      <vt:lpstr>XXIII. Hajnal Imre Matematika Tesztverseny</vt:lpstr>
      <vt:lpstr>4. feladat</vt:lpstr>
      <vt:lpstr>5. feladat</vt:lpstr>
      <vt:lpstr>18. feladat</vt:lpstr>
      <vt:lpstr>21. feladat</vt:lpstr>
      <vt:lpstr>23. feladat</vt:lpstr>
      <vt:lpstr>24. feladat</vt:lpstr>
      <vt:lpstr>25. feladat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Pálinkás István</dc:creator>
  <cp:lastModifiedBy>Istvan Palinkas</cp:lastModifiedBy>
  <cp:revision>67</cp:revision>
  <dcterms:created xsi:type="dcterms:W3CDTF">2013-04-11T16:31:22Z</dcterms:created>
  <dcterms:modified xsi:type="dcterms:W3CDTF">2019-03-23T15:46:14Z</dcterms:modified>
</cp:coreProperties>
</file>